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3168650" cy="1836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393" d="100"/>
          <a:sy n="393" d="100"/>
        </p:scale>
        <p:origin x="122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" y="300596"/>
            <a:ext cx="2376488" cy="639457"/>
          </a:xfrm>
        </p:spPr>
        <p:txBody>
          <a:bodyPr anchor="b"/>
          <a:lstStyle>
            <a:lvl1pPr algn="ctr">
              <a:defRPr sz="1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" y="964713"/>
            <a:ext cx="2376488" cy="443453"/>
          </a:xfrm>
        </p:spPr>
        <p:txBody>
          <a:bodyPr/>
          <a:lstStyle>
            <a:lvl1pPr marL="0" indent="0" algn="ctr">
              <a:buNone/>
              <a:defRPr sz="624"/>
            </a:lvl1pPr>
            <a:lvl2pPr marL="118826" indent="0" algn="ctr">
              <a:buNone/>
              <a:defRPr sz="520"/>
            </a:lvl2pPr>
            <a:lvl3pPr marL="237653" indent="0" algn="ctr">
              <a:buNone/>
              <a:defRPr sz="468"/>
            </a:lvl3pPr>
            <a:lvl4pPr marL="356479" indent="0" algn="ctr">
              <a:buNone/>
              <a:defRPr sz="416"/>
            </a:lvl4pPr>
            <a:lvl5pPr marL="475305" indent="0" algn="ctr">
              <a:buNone/>
              <a:defRPr sz="416"/>
            </a:lvl5pPr>
            <a:lvl6pPr marL="594131" indent="0" algn="ctr">
              <a:buNone/>
              <a:defRPr sz="416"/>
            </a:lvl6pPr>
            <a:lvl7pPr marL="712958" indent="0" algn="ctr">
              <a:buNone/>
              <a:defRPr sz="416"/>
            </a:lvl7pPr>
            <a:lvl8pPr marL="831784" indent="0" algn="ctr">
              <a:buNone/>
              <a:defRPr sz="416"/>
            </a:lvl8pPr>
            <a:lvl9pPr marL="950610" indent="0" algn="ctr">
              <a:buNone/>
              <a:defRPr sz="41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32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7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67565" y="97789"/>
            <a:ext cx="683240" cy="155655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845" y="97789"/>
            <a:ext cx="2010112" cy="15565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48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5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94" y="457909"/>
            <a:ext cx="2732961" cy="764032"/>
          </a:xfrm>
        </p:spPr>
        <p:txBody>
          <a:bodyPr anchor="b"/>
          <a:lstStyle>
            <a:lvl1pPr>
              <a:defRPr sz="1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194" y="1229169"/>
            <a:ext cx="2732961" cy="401786"/>
          </a:xfrm>
        </p:spPr>
        <p:txBody>
          <a:bodyPr/>
          <a:lstStyle>
            <a:lvl1pPr marL="0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1pPr>
            <a:lvl2pPr marL="118826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2pPr>
            <a:lvl3pPr marL="237653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3pPr>
            <a:lvl4pPr marL="356479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4pPr>
            <a:lvl5pPr marL="475305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5pPr>
            <a:lvl6pPr marL="594131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6pPr>
            <a:lvl7pPr marL="712958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7pPr>
            <a:lvl8pPr marL="831784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8pPr>
            <a:lvl9pPr marL="950610" indent="0">
              <a:buNone/>
              <a:defRPr sz="4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7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845" y="488947"/>
            <a:ext cx="1346676" cy="1165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4129" y="488947"/>
            <a:ext cx="1346676" cy="1165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39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7" y="97789"/>
            <a:ext cx="2732961" cy="35501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258" y="450256"/>
            <a:ext cx="1340487" cy="220664"/>
          </a:xfrm>
        </p:spPr>
        <p:txBody>
          <a:bodyPr anchor="b"/>
          <a:lstStyle>
            <a:lvl1pPr marL="0" indent="0">
              <a:buNone/>
              <a:defRPr sz="624" b="1"/>
            </a:lvl1pPr>
            <a:lvl2pPr marL="118826" indent="0">
              <a:buNone/>
              <a:defRPr sz="520" b="1"/>
            </a:lvl2pPr>
            <a:lvl3pPr marL="237653" indent="0">
              <a:buNone/>
              <a:defRPr sz="468" b="1"/>
            </a:lvl3pPr>
            <a:lvl4pPr marL="356479" indent="0">
              <a:buNone/>
              <a:defRPr sz="416" b="1"/>
            </a:lvl4pPr>
            <a:lvl5pPr marL="475305" indent="0">
              <a:buNone/>
              <a:defRPr sz="416" b="1"/>
            </a:lvl5pPr>
            <a:lvl6pPr marL="594131" indent="0">
              <a:buNone/>
              <a:defRPr sz="416" b="1"/>
            </a:lvl6pPr>
            <a:lvl7pPr marL="712958" indent="0">
              <a:buNone/>
              <a:defRPr sz="416" b="1"/>
            </a:lvl7pPr>
            <a:lvl8pPr marL="831784" indent="0">
              <a:buNone/>
              <a:defRPr sz="416" b="1"/>
            </a:lvl8pPr>
            <a:lvl9pPr marL="950610" indent="0">
              <a:buNone/>
              <a:defRPr sz="4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258" y="670919"/>
            <a:ext cx="1340487" cy="9868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4129" y="450256"/>
            <a:ext cx="1347089" cy="220664"/>
          </a:xfrm>
        </p:spPr>
        <p:txBody>
          <a:bodyPr anchor="b"/>
          <a:lstStyle>
            <a:lvl1pPr marL="0" indent="0">
              <a:buNone/>
              <a:defRPr sz="624" b="1"/>
            </a:lvl1pPr>
            <a:lvl2pPr marL="118826" indent="0">
              <a:buNone/>
              <a:defRPr sz="520" b="1"/>
            </a:lvl2pPr>
            <a:lvl3pPr marL="237653" indent="0">
              <a:buNone/>
              <a:defRPr sz="468" b="1"/>
            </a:lvl3pPr>
            <a:lvl4pPr marL="356479" indent="0">
              <a:buNone/>
              <a:defRPr sz="416" b="1"/>
            </a:lvl4pPr>
            <a:lvl5pPr marL="475305" indent="0">
              <a:buNone/>
              <a:defRPr sz="416" b="1"/>
            </a:lvl5pPr>
            <a:lvl6pPr marL="594131" indent="0">
              <a:buNone/>
              <a:defRPr sz="416" b="1"/>
            </a:lvl6pPr>
            <a:lvl7pPr marL="712958" indent="0">
              <a:buNone/>
              <a:defRPr sz="416" b="1"/>
            </a:lvl7pPr>
            <a:lvl8pPr marL="831784" indent="0">
              <a:buNone/>
              <a:defRPr sz="416" b="1"/>
            </a:lvl8pPr>
            <a:lvl9pPr marL="950610" indent="0">
              <a:buNone/>
              <a:defRPr sz="4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4129" y="670919"/>
            <a:ext cx="1347089" cy="9868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88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05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87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8" y="122449"/>
            <a:ext cx="1021972" cy="428572"/>
          </a:xfrm>
        </p:spPr>
        <p:txBody>
          <a:bodyPr anchor="b"/>
          <a:lstStyle>
            <a:lvl1pPr>
              <a:defRPr sz="8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089" y="264457"/>
            <a:ext cx="1604129" cy="1305274"/>
          </a:xfrm>
        </p:spPr>
        <p:txBody>
          <a:bodyPr/>
          <a:lstStyle>
            <a:lvl1pPr>
              <a:defRPr sz="832"/>
            </a:lvl1pPr>
            <a:lvl2pPr>
              <a:defRPr sz="728"/>
            </a:lvl2pPr>
            <a:lvl3pPr>
              <a:defRPr sz="624"/>
            </a:lvl3pPr>
            <a:lvl4pPr>
              <a:defRPr sz="520"/>
            </a:lvl4pPr>
            <a:lvl5pPr>
              <a:defRPr sz="520"/>
            </a:lvl5pPr>
            <a:lvl6pPr>
              <a:defRPr sz="520"/>
            </a:lvl6pPr>
            <a:lvl7pPr>
              <a:defRPr sz="520"/>
            </a:lvl7pPr>
            <a:lvl8pPr>
              <a:defRPr sz="520"/>
            </a:lvl8pPr>
            <a:lvl9pPr>
              <a:defRPr sz="5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58" y="551022"/>
            <a:ext cx="1021972" cy="1020835"/>
          </a:xfrm>
        </p:spPr>
        <p:txBody>
          <a:bodyPr/>
          <a:lstStyle>
            <a:lvl1pPr marL="0" indent="0">
              <a:buNone/>
              <a:defRPr sz="416"/>
            </a:lvl1pPr>
            <a:lvl2pPr marL="118826" indent="0">
              <a:buNone/>
              <a:defRPr sz="364"/>
            </a:lvl2pPr>
            <a:lvl3pPr marL="237653" indent="0">
              <a:buNone/>
              <a:defRPr sz="312"/>
            </a:lvl3pPr>
            <a:lvl4pPr marL="356479" indent="0">
              <a:buNone/>
              <a:defRPr sz="260"/>
            </a:lvl4pPr>
            <a:lvl5pPr marL="475305" indent="0">
              <a:buNone/>
              <a:defRPr sz="260"/>
            </a:lvl5pPr>
            <a:lvl6pPr marL="594131" indent="0">
              <a:buNone/>
              <a:defRPr sz="260"/>
            </a:lvl6pPr>
            <a:lvl7pPr marL="712958" indent="0">
              <a:buNone/>
              <a:defRPr sz="260"/>
            </a:lvl7pPr>
            <a:lvl8pPr marL="831784" indent="0">
              <a:buNone/>
              <a:defRPr sz="260"/>
            </a:lvl8pPr>
            <a:lvl9pPr marL="950610" indent="0">
              <a:buNone/>
              <a:defRPr sz="26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9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8" y="122449"/>
            <a:ext cx="1021972" cy="428572"/>
          </a:xfrm>
        </p:spPr>
        <p:txBody>
          <a:bodyPr anchor="b"/>
          <a:lstStyle>
            <a:lvl1pPr>
              <a:defRPr sz="8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7089" y="264457"/>
            <a:ext cx="1604129" cy="1305274"/>
          </a:xfrm>
        </p:spPr>
        <p:txBody>
          <a:bodyPr anchor="t"/>
          <a:lstStyle>
            <a:lvl1pPr marL="0" indent="0">
              <a:buNone/>
              <a:defRPr sz="832"/>
            </a:lvl1pPr>
            <a:lvl2pPr marL="118826" indent="0">
              <a:buNone/>
              <a:defRPr sz="728"/>
            </a:lvl2pPr>
            <a:lvl3pPr marL="237653" indent="0">
              <a:buNone/>
              <a:defRPr sz="624"/>
            </a:lvl3pPr>
            <a:lvl4pPr marL="356479" indent="0">
              <a:buNone/>
              <a:defRPr sz="520"/>
            </a:lvl4pPr>
            <a:lvl5pPr marL="475305" indent="0">
              <a:buNone/>
              <a:defRPr sz="520"/>
            </a:lvl5pPr>
            <a:lvl6pPr marL="594131" indent="0">
              <a:buNone/>
              <a:defRPr sz="520"/>
            </a:lvl6pPr>
            <a:lvl7pPr marL="712958" indent="0">
              <a:buNone/>
              <a:defRPr sz="520"/>
            </a:lvl7pPr>
            <a:lvl8pPr marL="831784" indent="0">
              <a:buNone/>
              <a:defRPr sz="520"/>
            </a:lvl8pPr>
            <a:lvl9pPr marL="950610" indent="0">
              <a:buNone/>
              <a:defRPr sz="52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58" y="551022"/>
            <a:ext cx="1021972" cy="1020835"/>
          </a:xfrm>
        </p:spPr>
        <p:txBody>
          <a:bodyPr/>
          <a:lstStyle>
            <a:lvl1pPr marL="0" indent="0">
              <a:buNone/>
              <a:defRPr sz="416"/>
            </a:lvl1pPr>
            <a:lvl2pPr marL="118826" indent="0">
              <a:buNone/>
              <a:defRPr sz="364"/>
            </a:lvl2pPr>
            <a:lvl3pPr marL="237653" indent="0">
              <a:buNone/>
              <a:defRPr sz="312"/>
            </a:lvl3pPr>
            <a:lvl4pPr marL="356479" indent="0">
              <a:buNone/>
              <a:defRPr sz="260"/>
            </a:lvl4pPr>
            <a:lvl5pPr marL="475305" indent="0">
              <a:buNone/>
              <a:defRPr sz="260"/>
            </a:lvl5pPr>
            <a:lvl6pPr marL="594131" indent="0">
              <a:buNone/>
              <a:defRPr sz="260"/>
            </a:lvl6pPr>
            <a:lvl7pPr marL="712958" indent="0">
              <a:buNone/>
              <a:defRPr sz="260"/>
            </a:lvl7pPr>
            <a:lvl8pPr marL="831784" indent="0">
              <a:buNone/>
              <a:defRPr sz="260"/>
            </a:lvl8pPr>
            <a:lvl9pPr marL="950610" indent="0">
              <a:buNone/>
              <a:defRPr sz="26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21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845" y="97789"/>
            <a:ext cx="2732961" cy="35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845" y="488947"/>
            <a:ext cx="2732961" cy="1165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7845" y="1702384"/>
            <a:ext cx="712946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1055A-D6C3-4E1C-99FF-D64D36A06542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616" y="1702384"/>
            <a:ext cx="1069419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37859" y="1702384"/>
            <a:ext cx="712946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1AC3-D95D-4E99-A4B3-A83E3FBEB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37653" rtl="0" eaLnBrk="1" latinLnBrk="0" hangingPunct="1">
        <a:lnSpc>
          <a:spcPct val="90000"/>
        </a:lnSpc>
        <a:spcBef>
          <a:spcPct val="0"/>
        </a:spcBef>
        <a:buNone/>
        <a:defRPr kumimoji="1" sz="1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413" indent="-59413" algn="l" defTabSz="237653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728" kern="1200">
          <a:solidFill>
            <a:schemeClr val="tx1"/>
          </a:solidFill>
          <a:latin typeface="+mn-lt"/>
          <a:ea typeface="+mn-ea"/>
          <a:cs typeface="+mn-cs"/>
        </a:defRPr>
      </a:lvl1pPr>
      <a:lvl2pPr marL="178239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624" kern="1200">
          <a:solidFill>
            <a:schemeClr val="tx1"/>
          </a:solidFill>
          <a:latin typeface="+mn-lt"/>
          <a:ea typeface="+mn-ea"/>
          <a:cs typeface="+mn-cs"/>
        </a:defRPr>
      </a:lvl2pPr>
      <a:lvl3pPr marL="297066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520" kern="1200">
          <a:solidFill>
            <a:schemeClr val="tx1"/>
          </a:solidFill>
          <a:latin typeface="+mn-lt"/>
          <a:ea typeface="+mn-ea"/>
          <a:cs typeface="+mn-cs"/>
        </a:defRPr>
      </a:lvl3pPr>
      <a:lvl4pPr marL="415892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4pPr>
      <a:lvl5pPr marL="534718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5pPr>
      <a:lvl6pPr marL="653545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6pPr>
      <a:lvl7pPr marL="772371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7pPr>
      <a:lvl8pPr marL="891197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8pPr>
      <a:lvl9pPr marL="1010023" indent="-59413" algn="l" defTabSz="237653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1pPr>
      <a:lvl2pPr marL="118826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2pPr>
      <a:lvl3pPr marL="237653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3pPr>
      <a:lvl4pPr marL="356479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4pPr>
      <a:lvl5pPr marL="475305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5pPr>
      <a:lvl6pPr marL="594131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6pPr>
      <a:lvl7pPr marL="712958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7pPr>
      <a:lvl8pPr marL="831784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8pPr>
      <a:lvl9pPr marL="950610" algn="l" defTabSz="237653" rtl="0" eaLnBrk="1" latinLnBrk="0" hangingPunct="1">
        <a:defRPr kumimoji="1" sz="4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48342-1290-4AC9-B52A-469E9C5A4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226" y="261220"/>
            <a:ext cx="2020604" cy="1171032"/>
          </a:xfrm>
        </p:spPr>
        <p:txBody>
          <a:bodyPr>
            <a:normAutofit/>
          </a:bodyPr>
          <a:lstStyle/>
          <a:p>
            <a:pPr algn="l"/>
            <a:r>
              <a:rPr lang="en-US" altLang="ja-JP" sz="1276" dirty="0">
                <a:ln w="0"/>
              </a:rPr>
              <a:t>   </a:t>
            </a:r>
            <a:br>
              <a:rPr lang="en-US" altLang="ja-JP" sz="1276" dirty="0">
                <a:ln w="0"/>
              </a:rPr>
            </a:br>
            <a:endParaRPr lang="ja-JP" altLang="en-US" sz="63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403DB7-20A2-42FB-8E85-D36094AC67B6}"/>
              </a:ext>
            </a:extLst>
          </p:cNvPr>
          <p:cNvSpPr txBox="1"/>
          <p:nvPr/>
        </p:nvSpPr>
        <p:spPr>
          <a:xfrm>
            <a:off x="307897" y="164316"/>
            <a:ext cx="262283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企業概要・事業内容など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イラストや図を取り入れ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　自由にＰＲしてください。</a:t>
            </a:r>
            <a:endParaRPr kumimoji="1" lang="en-US" altLang="ja-JP" sz="1400" b="1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r>
              <a:rPr kumimoji="1" lang="ja-JP" altLang="en-US" sz="6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サイズ（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W88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：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H51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）は変更しないでください </a:t>
            </a:r>
            <a:endParaRPr kumimoji="1" lang="en-US" altLang="ja-JP" sz="700" b="1" dirty="0">
              <a:solidFill>
                <a:srgbClr val="FF0000"/>
              </a:solidFill>
            </a:endParaRPr>
          </a:p>
          <a:p>
            <a:r>
              <a:rPr kumimoji="1" lang="ja-JP" altLang="en-US" sz="7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提出する際はレイアウトの崩れを防止するため</a:t>
            </a:r>
            <a:endParaRPr kumimoji="1" lang="en-US" altLang="ja-JP" sz="700" b="1" dirty="0">
              <a:solidFill>
                <a:srgbClr val="FF0000"/>
              </a:solidFill>
            </a:endParaRPr>
          </a:p>
          <a:p>
            <a:r>
              <a:rPr kumimoji="1" lang="ja-JP" altLang="en-US" sz="700" b="1" dirty="0">
                <a:solidFill>
                  <a:srgbClr val="FF0000"/>
                </a:solidFill>
              </a:rPr>
              <a:t>　　図（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jpeg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・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jpg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形式）に変換して提出してください。</a:t>
            </a:r>
            <a:br>
              <a:rPr kumimoji="1" lang="ja-JP" altLang="en-US" sz="700" b="1" dirty="0">
                <a:solidFill>
                  <a:srgbClr val="FF0000"/>
                </a:solidFill>
              </a:rPr>
            </a:br>
            <a:r>
              <a:rPr kumimoji="1" lang="ja-JP" altLang="en-US" sz="700" b="1" dirty="0">
                <a:solidFill>
                  <a:srgbClr val="FF0000"/>
                </a:solidFill>
              </a:rPr>
              <a:t>　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各企業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枚</a:t>
            </a:r>
            <a:br>
              <a:rPr kumimoji="1" lang="ja-JP" altLang="en-US" sz="700" b="1" dirty="0">
                <a:solidFill>
                  <a:srgbClr val="FF0000"/>
                </a:solidFill>
              </a:rPr>
            </a:br>
            <a:r>
              <a:rPr kumimoji="1" lang="ja-JP" altLang="en-US" sz="600" b="1" dirty="0"/>
              <a:t>                                                                 　　　　　　　　　　（実寸サイズ）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962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85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竹原 こず恵</dc:creator>
  <cp:lastModifiedBy>竹原 こず恵</cp:lastModifiedBy>
  <cp:revision>8</cp:revision>
  <dcterms:created xsi:type="dcterms:W3CDTF">2021-10-20T05:28:12Z</dcterms:created>
  <dcterms:modified xsi:type="dcterms:W3CDTF">2021-11-05T05:43:13Z</dcterms:modified>
</cp:coreProperties>
</file>