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3168650" cy="1836738"/>
  <p:notesSz cx="6735763" cy="9869488"/>
  <p:defaultTextStyle>
    <a:defPPr>
      <a:defRPr lang="ja-JP"/>
    </a:defPPr>
    <a:lvl1pPr marL="0" algn="l" defTabSz="272948" rtl="0" eaLnBrk="1" latinLnBrk="0" hangingPunct="1">
      <a:defRPr kumimoji="1" sz="537" kern="1200">
        <a:solidFill>
          <a:schemeClr val="tx1"/>
        </a:solidFill>
        <a:latin typeface="+mn-lt"/>
        <a:ea typeface="+mn-ea"/>
        <a:cs typeface="+mn-cs"/>
      </a:defRPr>
    </a:lvl1pPr>
    <a:lvl2pPr marL="136474" algn="l" defTabSz="272948" rtl="0" eaLnBrk="1" latinLnBrk="0" hangingPunct="1">
      <a:defRPr kumimoji="1" sz="537" kern="1200">
        <a:solidFill>
          <a:schemeClr val="tx1"/>
        </a:solidFill>
        <a:latin typeface="+mn-lt"/>
        <a:ea typeface="+mn-ea"/>
        <a:cs typeface="+mn-cs"/>
      </a:defRPr>
    </a:lvl2pPr>
    <a:lvl3pPr marL="272948" algn="l" defTabSz="272948" rtl="0" eaLnBrk="1" latinLnBrk="0" hangingPunct="1">
      <a:defRPr kumimoji="1" sz="537" kern="1200">
        <a:solidFill>
          <a:schemeClr val="tx1"/>
        </a:solidFill>
        <a:latin typeface="+mn-lt"/>
        <a:ea typeface="+mn-ea"/>
        <a:cs typeface="+mn-cs"/>
      </a:defRPr>
    </a:lvl3pPr>
    <a:lvl4pPr marL="409423" algn="l" defTabSz="272948" rtl="0" eaLnBrk="1" latinLnBrk="0" hangingPunct="1">
      <a:defRPr kumimoji="1" sz="537" kern="1200">
        <a:solidFill>
          <a:schemeClr val="tx1"/>
        </a:solidFill>
        <a:latin typeface="+mn-lt"/>
        <a:ea typeface="+mn-ea"/>
        <a:cs typeface="+mn-cs"/>
      </a:defRPr>
    </a:lvl4pPr>
    <a:lvl5pPr marL="545897" algn="l" defTabSz="272948" rtl="0" eaLnBrk="1" latinLnBrk="0" hangingPunct="1">
      <a:defRPr kumimoji="1" sz="537" kern="1200">
        <a:solidFill>
          <a:schemeClr val="tx1"/>
        </a:solidFill>
        <a:latin typeface="+mn-lt"/>
        <a:ea typeface="+mn-ea"/>
        <a:cs typeface="+mn-cs"/>
      </a:defRPr>
    </a:lvl5pPr>
    <a:lvl6pPr marL="682371" algn="l" defTabSz="272948" rtl="0" eaLnBrk="1" latinLnBrk="0" hangingPunct="1">
      <a:defRPr kumimoji="1" sz="537" kern="1200">
        <a:solidFill>
          <a:schemeClr val="tx1"/>
        </a:solidFill>
        <a:latin typeface="+mn-lt"/>
        <a:ea typeface="+mn-ea"/>
        <a:cs typeface="+mn-cs"/>
      </a:defRPr>
    </a:lvl6pPr>
    <a:lvl7pPr marL="818845" algn="l" defTabSz="272948" rtl="0" eaLnBrk="1" latinLnBrk="0" hangingPunct="1">
      <a:defRPr kumimoji="1" sz="537" kern="1200">
        <a:solidFill>
          <a:schemeClr val="tx1"/>
        </a:solidFill>
        <a:latin typeface="+mn-lt"/>
        <a:ea typeface="+mn-ea"/>
        <a:cs typeface="+mn-cs"/>
      </a:defRPr>
    </a:lvl7pPr>
    <a:lvl8pPr marL="955319" algn="l" defTabSz="272948" rtl="0" eaLnBrk="1" latinLnBrk="0" hangingPunct="1">
      <a:defRPr kumimoji="1" sz="537" kern="1200">
        <a:solidFill>
          <a:schemeClr val="tx1"/>
        </a:solidFill>
        <a:latin typeface="+mn-lt"/>
        <a:ea typeface="+mn-ea"/>
        <a:cs typeface="+mn-cs"/>
      </a:defRPr>
    </a:lvl8pPr>
    <a:lvl9pPr marL="1091794" algn="l" defTabSz="272948" rtl="0" eaLnBrk="1" latinLnBrk="0" hangingPunct="1">
      <a:defRPr kumimoji="1" sz="53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5" autoAdjust="0"/>
    <p:restoredTop sz="94660"/>
  </p:normalViewPr>
  <p:slideViewPr>
    <p:cSldViewPr snapToGrid="0">
      <p:cViewPr varScale="1">
        <p:scale>
          <a:sx n="237" d="100"/>
          <a:sy n="237" d="100"/>
        </p:scale>
        <p:origin x="180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649" y="300596"/>
            <a:ext cx="2693353" cy="63945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" y="964713"/>
            <a:ext cx="2376488" cy="44345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6B7F-0E78-4581-8DD2-4B741051B36D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C590-E6CA-4ECF-95C4-97410438E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10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6B7F-0E78-4581-8DD2-4B741051B36D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C590-E6CA-4ECF-95C4-97410438E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17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67566" y="97789"/>
            <a:ext cx="683240" cy="155655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7845" y="97789"/>
            <a:ext cx="2010112" cy="155655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6B7F-0E78-4581-8DD2-4B741051B36D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C590-E6CA-4ECF-95C4-97410438E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46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6B7F-0E78-4581-8DD2-4B741051B36D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C590-E6CA-4ECF-95C4-97410438E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50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195" y="457909"/>
            <a:ext cx="2732961" cy="7640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195" y="1229170"/>
            <a:ext cx="2732961" cy="40178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6B7F-0E78-4581-8DD2-4B741051B36D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C590-E6CA-4ECF-95C4-97410438E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4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845" y="488947"/>
            <a:ext cx="1346676" cy="116539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4129" y="488947"/>
            <a:ext cx="1346676" cy="116539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6B7F-0E78-4581-8DD2-4B741051B36D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C590-E6CA-4ECF-95C4-97410438E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083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58" y="97790"/>
            <a:ext cx="2732961" cy="35501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258" y="450256"/>
            <a:ext cx="1340487" cy="22066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258" y="670920"/>
            <a:ext cx="1340487" cy="9868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04129" y="450256"/>
            <a:ext cx="1347089" cy="22066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04129" y="670920"/>
            <a:ext cx="1347089" cy="9868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6B7F-0E78-4581-8DD2-4B741051B36D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C590-E6CA-4ECF-95C4-97410438E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62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6B7F-0E78-4581-8DD2-4B741051B36D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C590-E6CA-4ECF-95C4-97410438E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40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6B7F-0E78-4581-8DD2-4B741051B36D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C590-E6CA-4ECF-95C4-97410438E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46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58" y="122449"/>
            <a:ext cx="1021972" cy="42857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7089" y="264457"/>
            <a:ext cx="1604129" cy="13052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258" y="551022"/>
            <a:ext cx="1021972" cy="102083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6B7F-0E78-4581-8DD2-4B741051B36D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C590-E6CA-4ECF-95C4-97410438E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66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58" y="122449"/>
            <a:ext cx="1021972" cy="42857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7089" y="264457"/>
            <a:ext cx="1604129" cy="130527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258" y="551022"/>
            <a:ext cx="1021972" cy="102083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6B7F-0E78-4581-8DD2-4B741051B36D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C590-E6CA-4ECF-95C4-97410438E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82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845" y="97790"/>
            <a:ext cx="2732961" cy="35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845" y="488947"/>
            <a:ext cx="2732961" cy="1165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7845" y="1702385"/>
            <a:ext cx="712946" cy="97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86B7F-0E78-4581-8DD2-4B741051B36D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9616" y="1702385"/>
            <a:ext cx="1069419" cy="97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37859" y="1702385"/>
            <a:ext cx="712946" cy="97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2C590-E6CA-4ECF-95C4-97410438E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52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478463" y="159400"/>
            <a:ext cx="2404826" cy="15850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1600" dirty="0">
                <a:ln w="0"/>
              </a:rPr>
              <a:t>企業概要・事業内容など</a:t>
            </a:r>
            <a:endParaRPr lang="en-US" altLang="ja-JP" sz="1600" dirty="0">
              <a:ln w="0"/>
            </a:endParaRPr>
          </a:p>
          <a:p>
            <a:r>
              <a:rPr lang="ja-JP" altLang="en-US" sz="1600" dirty="0">
                <a:ln w="0"/>
              </a:rPr>
              <a:t>イラストや図を取り入れ</a:t>
            </a:r>
            <a:endParaRPr lang="en-US" altLang="ja-JP" sz="1600" dirty="0">
              <a:ln w="0"/>
            </a:endParaRPr>
          </a:p>
          <a:p>
            <a:r>
              <a:rPr lang="ja-JP" altLang="en-US" sz="1600" dirty="0">
                <a:ln w="0"/>
              </a:rPr>
              <a:t>自由にＰＲしてください。</a:t>
            </a:r>
            <a:endParaRPr lang="en-US" altLang="ja-JP" sz="1600" dirty="0">
              <a:ln w="0"/>
            </a:endParaRPr>
          </a:p>
          <a:p>
            <a:endParaRPr lang="en-US" altLang="ja-JP" sz="1600" dirty="0">
              <a:ln w="0"/>
            </a:endParaRPr>
          </a:p>
          <a:p>
            <a:r>
              <a:rPr lang="en-US" altLang="ja-JP" sz="700" dirty="0">
                <a:ln w="0"/>
                <a:solidFill>
                  <a:srgbClr val="FF0000"/>
                </a:solidFill>
              </a:rPr>
              <a:t>※</a:t>
            </a:r>
            <a:r>
              <a:rPr lang="ja-JP" altLang="en-US" sz="700" dirty="0">
                <a:ln w="0"/>
                <a:solidFill>
                  <a:srgbClr val="FF0000"/>
                </a:solidFill>
              </a:rPr>
              <a:t>サイズ（</a:t>
            </a:r>
            <a:r>
              <a:rPr lang="en-US" altLang="ja-JP" sz="700" dirty="0">
                <a:ln w="0"/>
                <a:solidFill>
                  <a:srgbClr val="FF0000"/>
                </a:solidFill>
              </a:rPr>
              <a:t> W88mm×H51mm</a:t>
            </a:r>
            <a:r>
              <a:rPr lang="ja-JP" altLang="en-US" sz="700" dirty="0">
                <a:ln w="0"/>
                <a:solidFill>
                  <a:srgbClr val="FF0000"/>
                </a:solidFill>
              </a:rPr>
              <a:t>）は変更しないで下さい。　　</a:t>
            </a:r>
            <a:endParaRPr lang="en-US" altLang="ja-JP" sz="700" dirty="0">
              <a:ln w="0"/>
              <a:solidFill>
                <a:srgbClr val="FF0000"/>
              </a:solidFill>
            </a:endParaRPr>
          </a:p>
          <a:p>
            <a:r>
              <a:rPr lang="en-US" altLang="ja-JP" sz="700" dirty="0">
                <a:ln w="0"/>
                <a:solidFill>
                  <a:srgbClr val="FF0000"/>
                </a:solidFill>
              </a:rPr>
              <a:t>※</a:t>
            </a:r>
            <a:r>
              <a:rPr lang="ja-JP" altLang="en-US" sz="700" dirty="0">
                <a:ln w="0"/>
                <a:solidFill>
                  <a:srgbClr val="FF0000"/>
                </a:solidFill>
              </a:rPr>
              <a:t>提出する際は、レイアウトの崩れを防止するため</a:t>
            </a:r>
            <a:endParaRPr lang="en-US" altLang="ja-JP" sz="700" dirty="0">
              <a:ln w="0"/>
              <a:solidFill>
                <a:srgbClr val="FF0000"/>
              </a:solidFill>
            </a:endParaRPr>
          </a:p>
          <a:p>
            <a:r>
              <a:rPr lang="ja-JP" altLang="en-US" sz="700" dirty="0">
                <a:ln w="0"/>
                <a:solidFill>
                  <a:srgbClr val="FF0000"/>
                </a:solidFill>
              </a:rPr>
              <a:t>　  図（</a:t>
            </a:r>
            <a:r>
              <a:rPr lang="en-US" altLang="ja-JP" sz="700" dirty="0">
                <a:ln w="0"/>
                <a:solidFill>
                  <a:srgbClr val="FF0000"/>
                </a:solidFill>
              </a:rPr>
              <a:t>jpeg</a:t>
            </a:r>
            <a:r>
              <a:rPr lang="ja-JP" altLang="en-US" sz="700" dirty="0">
                <a:ln w="0"/>
                <a:solidFill>
                  <a:srgbClr val="FF0000"/>
                </a:solidFill>
              </a:rPr>
              <a:t>・</a:t>
            </a:r>
            <a:r>
              <a:rPr lang="en-US" altLang="ja-JP" sz="700" dirty="0">
                <a:ln w="0"/>
                <a:solidFill>
                  <a:srgbClr val="FF0000"/>
                </a:solidFill>
              </a:rPr>
              <a:t>jpg</a:t>
            </a:r>
            <a:r>
              <a:rPr lang="ja-JP" altLang="en-US" sz="700" dirty="0">
                <a:ln w="0"/>
                <a:solidFill>
                  <a:srgbClr val="FF0000"/>
                </a:solidFill>
              </a:rPr>
              <a:t>形式）に変換して提出ください。</a:t>
            </a:r>
            <a:endParaRPr lang="en-US" altLang="ja-JP" sz="700" dirty="0">
              <a:ln w="0"/>
              <a:solidFill>
                <a:srgbClr val="FF0000"/>
              </a:solidFill>
            </a:endParaRPr>
          </a:p>
          <a:p>
            <a:r>
              <a:rPr lang="en-US" altLang="ja-JP" sz="700" dirty="0">
                <a:ln w="0"/>
                <a:solidFill>
                  <a:srgbClr val="FF0000"/>
                </a:solidFill>
              </a:rPr>
              <a:t>※</a:t>
            </a:r>
            <a:r>
              <a:rPr lang="ja-JP" altLang="en-US" sz="700" dirty="0">
                <a:ln w="0"/>
                <a:solidFill>
                  <a:srgbClr val="FF0000"/>
                </a:solidFill>
              </a:rPr>
              <a:t>各企業</a:t>
            </a:r>
            <a:r>
              <a:rPr lang="en-US" altLang="ja-JP" sz="700" dirty="0">
                <a:ln w="0"/>
                <a:solidFill>
                  <a:srgbClr val="FF0000"/>
                </a:solidFill>
              </a:rPr>
              <a:t>1</a:t>
            </a:r>
            <a:r>
              <a:rPr lang="ja-JP" altLang="en-US" sz="700" dirty="0">
                <a:ln w="0"/>
                <a:solidFill>
                  <a:srgbClr val="FF0000"/>
                </a:solidFill>
              </a:rPr>
              <a:t>枚</a:t>
            </a:r>
            <a:endParaRPr lang="en-US" altLang="ja-JP" sz="700" dirty="0">
              <a:ln w="0"/>
              <a:solidFill>
                <a:srgbClr val="FF0000"/>
              </a:solidFill>
            </a:endParaRPr>
          </a:p>
          <a:p>
            <a:pPr algn="r"/>
            <a:r>
              <a:rPr lang="ja-JP" altLang="en-US" sz="500" dirty="0">
                <a:ln w="0"/>
              </a:rPr>
              <a:t>（実寸サイズ）</a:t>
            </a:r>
            <a:endParaRPr lang="en-US" altLang="ja-JP" sz="500" dirty="0">
              <a:ln w="0"/>
            </a:endParaRPr>
          </a:p>
        </p:txBody>
      </p:sp>
    </p:spTree>
    <p:extLst>
      <p:ext uri="{BB962C8B-B14F-4D97-AF65-F5344CB8AC3E}">
        <p14:creationId xmlns:p14="http://schemas.microsoft.com/office/powerpoint/2010/main" val="1317345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7653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</TotalTime>
  <Words>68</Words>
  <Application>Microsoft Office PowerPoint</Application>
  <PresentationFormat>ユーザー設定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COC1</dc:creator>
  <cp:lastModifiedBy>cocchiikirenkei</cp:lastModifiedBy>
  <cp:revision>17</cp:revision>
  <cp:lastPrinted>2017-12-05T03:45:24Z</cp:lastPrinted>
  <dcterms:created xsi:type="dcterms:W3CDTF">2017-11-29T02:05:23Z</dcterms:created>
  <dcterms:modified xsi:type="dcterms:W3CDTF">2020-11-12T06:10:59Z</dcterms:modified>
</cp:coreProperties>
</file>